
<file path=[Content_Types].xml><?xml version="1.0" encoding="utf-8"?>
<Types xmlns="http://schemas.openxmlformats.org/package/2006/content-types">
  <Default Extension="fntdata" ContentType="application/x-fontdata"/>
  <Default Extension="gif" ContentType="video/unknown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46"/>
  </p:notesMasterIdLst>
  <p:sldIdLst>
    <p:sldId id="256" r:id="rId5"/>
    <p:sldId id="258" r:id="rId6"/>
    <p:sldId id="288" r:id="rId7"/>
    <p:sldId id="266" r:id="rId8"/>
    <p:sldId id="290" r:id="rId9"/>
    <p:sldId id="291" r:id="rId10"/>
    <p:sldId id="303" r:id="rId11"/>
    <p:sldId id="292" r:id="rId12"/>
    <p:sldId id="293" r:id="rId13"/>
    <p:sldId id="305" r:id="rId14"/>
    <p:sldId id="295" r:id="rId15"/>
    <p:sldId id="306" r:id="rId16"/>
    <p:sldId id="297" r:id="rId17"/>
    <p:sldId id="296" r:id="rId18"/>
    <p:sldId id="267" r:id="rId19"/>
    <p:sldId id="279" r:id="rId20"/>
    <p:sldId id="298" r:id="rId21"/>
    <p:sldId id="299" r:id="rId22"/>
    <p:sldId id="300" r:id="rId23"/>
    <p:sldId id="268" r:id="rId24"/>
    <p:sldId id="307" r:id="rId25"/>
    <p:sldId id="308" r:id="rId26"/>
    <p:sldId id="281" r:id="rId27"/>
    <p:sldId id="269" r:id="rId28"/>
    <p:sldId id="282" r:id="rId29"/>
    <p:sldId id="270" r:id="rId30"/>
    <p:sldId id="283" r:id="rId31"/>
    <p:sldId id="271" r:id="rId32"/>
    <p:sldId id="284" r:id="rId33"/>
    <p:sldId id="311" r:id="rId34"/>
    <p:sldId id="312" r:id="rId35"/>
    <p:sldId id="310" r:id="rId36"/>
    <p:sldId id="309" r:id="rId37"/>
    <p:sldId id="285" r:id="rId38"/>
    <p:sldId id="272" r:id="rId39"/>
    <p:sldId id="286" r:id="rId40"/>
    <p:sldId id="273" r:id="rId41"/>
    <p:sldId id="287" r:id="rId42"/>
    <p:sldId id="301" r:id="rId43"/>
    <p:sldId id="302" r:id="rId44"/>
    <p:sldId id="274" r:id="rId45"/>
  </p:sldIdLst>
  <p:sldSz cx="9144000" cy="5143500" type="screen16x9"/>
  <p:notesSz cx="6858000" cy="9144000"/>
  <p:embeddedFontLst>
    <p:embeddedFont>
      <p:font typeface="Arial-Rounded" panose="020B0500000000000000" charset="0"/>
      <p:regular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DFPOP1-W9" panose="02010609010101010101" pitchFamily="1" charset="-128"/>
      <p:regular r:id="rId52"/>
    </p:embeddedFont>
    <p:embeddedFont>
      <p:font typeface="HL Hoctro" panose="02000000000000000000" pitchFamily="2" charset="0"/>
      <p:regular r:id="rId53"/>
    </p:embeddedFont>
    <p:embeddedFont>
      <p:font typeface="HP001" panose="020B0603050302020204" pitchFamily="34" charset="0"/>
      <p:regular r:id="rId54"/>
      <p:bold r:id="rId55"/>
    </p:embeddedFont>
    <p:embeddedFont>
      <p:font typeface="HP001 4 hàng" panose="020B0603050302020204" pitchFamily="34" charset="0"/>
      <p:regular r:id="rId56"/>
      <p:bold r:id="rId57"/>
    </p:embeddedFont>
  </p:embeddedFontLst>
  <p:custDataLst>
    <p:tags r:id="rId58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88"/>
            <p14:sldId id="266"/>
            <p14:sldId id="290"/>
            <p14:sldId id="291"/>
            <p14:sldId id="303"/>
            <p14:sldId id="292"/>
            <p14:sldId id="293"/>
            <p14:sldId id="305"/>
            <p14:sldId id="295"/>
            <p14:sldId id="306"/>
            <p14:sldId id="297"/>
            <p14:sldId id="296"/>
          </p14:sldIdLst>
        </p14:section>
        <p14:section name="Tiết 2" id="{47239A1A-9B72-4DA5-96A7-F8786F163078}">
          <p14:sldIdLst>
            <p14:sldId id="267"/>
            <p14:sldId id="279"/>
            <p14:sldId id="298"/>
            <p14:sldId id="299"/>
            <p14:sldId id="300"/>
            <p14:sldId id="268"/>
            <p14:sldId id="307"/>
            <p14:sldId id="308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311"/>
            <p14:sldId id="312"/>
            <p14:sldId id="310"/>
            <p14:sldId id="309"/>
            <p14:sldId id="285"/>
            <p14:sldId id="272"/>
            <p14:sldId id="286"/>
            <p14:sldId id="273"/>
            <p14:sldId id="287"/>
            <p14:sldId id="301"/>
            <p14:sldId id="302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2A19"/>
    <a:srgbClr val="F02EB9"/>
    <a:srgbClr val="E638B4"/>
    <a:srgbClr val="B8E67A"/>
    <a:srgbClr val="F14420"/>
    <a:srgbClr val="FF6600"/>
    <a:srgbClr val="4CA420"/>
    <a:srgbClr val="679C31"/>
    <a:srgbClr val="920000"/>
    <a:srgbClr val="F56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16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06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font" Target="fonts/font8.fntdata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7.fntdata"/><Relationship Id="rId58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61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6.fntdata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font" Target="fonts/font5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5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24.png"/><Relationship Id="rId2" Type="http://schemas.openxmlformats.org/officeDocument/2006/relationships/video" Target="../media/media3.gif"/><Relationship Id="rId1" Type="http://schemas.microsoft.com/office/2007/relationships/media" Target="../media/media3.gif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4.mp4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7" Type="http://schemas.openxmlformats.org/officeDocument/2006/relationships/image" Target="../media/image26.png"/><Relationship Id="rId2" Type="http://schemas.openxmlformats.org/officeDocument/2006/relationships/video" Target="../media/media5.gif"/><Relationship Id="rId1" Type="http://schemas.microsoft.com/office/2007/relationships/media" Target="../media/media5.gif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6.mp4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64" y="139872"/>
            <a:ext cx="9457764" cy="8201288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77887" y="1196666"/>
            <a:ext cx="6512706" cy="3648726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76003" y="3251545"/>
            <a:ext cx="4886404" cy="707546"/>
            <a:chOff x="2267789" y="2707316"/>
            <a:chExt cx="4886404" cy="707546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Bác trống trương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67789" y="270731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Bác</a:t>
              </a:r>
              <a:r>
                <a:rPr lang="en-GB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GB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68240" y="271177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Bác</a:t>
              </a:r>
              <a:r>
                <a:rPr lang="en-GB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GB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23375" y="2185605"/>
            <a:ext cx="1633801" cy="937695"/>
            <a:chOff x="3295926" y="1800700"/>
            <a:chExt cx="1633801" cy="937695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308770" y="1800701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308769" y="1800700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562559" y="4151078"/>
            <a:ext cx="2329484" cy="4174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6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600" b="1" ker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Bùi Thị Thúy</a:t>
            </a:r>
            <a:endParaRPr lang="zh-CN" altLang="zh-CN" sz="12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矩形 97"/>
          <p:cNvSpPr/>
          <p:nvPr/>
        </p:nvSpPr>
        <p:spPr>
          <a:xfrm>
            <a:off x="2203521" y="2027354"/>
            <a:ext cx="4524803" cy="646331"/>
          </a:xfrm>
          <a:prstGeom prst="rect">
            <a:avLst/>
          </a:prstGeom>
        </p:spPr>
        <p:txBody>
          <a:bodyPr wrap="none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3: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Mái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mến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5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7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7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750"/>
                            </p:stCondLst>
                            <p:childTnLst>
                              <p:par>
                                <p:cTn id="5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4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7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4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Hành trang số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8773" y="-710942"/>
            <a:ext cx="609600" cy="609600"/>
          </a:xfrm>
          <a:prstGeom prst="rect">
            <a:avLst/>
          </a:prstGeom>
        </p:spPr>
      </p:pic>
      <p:sp>
        <p:nvSpPr>
          <p:cNvPr id="5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12522" y="417425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3775372" y="442103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6855166" y="873321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5431341" y="126323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655548" y="212840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42067" y="248855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76626" y="3480400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800919" y="382505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1690425" y="873322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87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07653" y="1807302"/>
            <a:ext cx="697387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807653" y="440864"/>
            <a:ext cx="706228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</a:p>
        </p:txBody>
      </p:sp>
      <p:sp>
        <p:nvSpPr>
          <p:cNvPr id="11" name="TextBox 10"/>
          <p:cNvSpPr txBox="1"/>
          <p:nvPr/>
        </p:nvSpPr>
        <p:spPr>
          <a:xfrm rot="6249968" flipH="1">
            <a:off x="4068118" y="686042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6249968" flipH="1">
            <a:off x="7599259" y="686042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6249968" flipH="1">
            <a:off x="4405943" y="1105385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rot="6249968" flipH="1">
            <a:off x="2550037" y="2068456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 rot="6249968" flipH="1">
            <a:off x="6645788" y="2008533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 rot="6249968" flipH="1">
            <a:off x="1831929" y="2460231"/>
            <a:ext cx="464136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 rot="6249968" flipH="1" flipV="1">
            <a:off x="1785041" y="2904115"/>
            <a:ext cx="399992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 rot="6249968" flipH="1">
            <a:off x="3197569" y="2891909"/>
            <a:ext cx="409524" cy="5790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 rot="6249968" flipH="1">
            <a:off x="6321769" y="2872859"/>
            <a:ext cx="409524" cy="5790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62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(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510308" y="528423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506004" y="2259052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506003" y="3519192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62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1687" y="383208"/>
            <a:ext cx="73476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Đẫy</a:t>
            </a:r>
            <a:r>
              <a:rPr lang="en-GB" sz="3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đà</a:t>
            </a:r>
            <a:r>
              <a:rPr lang="en-GB" sz="3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:      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To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tròn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mập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mạp</a:t>
            </a:r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1869" y="1321622"/>
            <a:ext cx="10213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Nâu</a:t>
            </a:r>
            <a:r>
              <a:rPr lang="en-GB" sz="3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bóng</a:t>
            </a:r>
            <a:r>
              <a:rPr lang="en-GB" sz="3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:     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Màu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nâu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và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độ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nhẵn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bóng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1869" y="2299105"/>
            <a:ext cx="9985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Báo</a:t>
            </a:r>
            <a:r>
              <a:rPr lang="en-GB" sz="3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hiệu</a:t>
            </a:r>
            <a:r>
              <a:rPr lang="en-GB" sz="3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:     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Cho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biết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một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điều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đó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sắp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đến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00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2555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8981" y="248143"/>
            <a:ext cx="8534221" cy="4443362"/>
            <a:chOff x="408981" y="248143"/>
            <a:chExt cx="8534221" cy="4443362"/>
          </a:xfrm>
        </p:grpSpPr>
        <p:sp>
          <p:nvSpPr>
            <p:cNvPr id="4" name="矩形 8">
              <a:extLst>
                <a:ext uri="{FF2B5EF4-FFF2-40B4-BE49-F238E27FC236}">
                  <a16:creationId xmlns:a16="http://schemas.microsoft.com/office/drawing/2014/main" id="{DAECB3AA-DE44-4B2E-8E42-EC1E254E3EC5}"/>
                </a:ext>
              </a:extLst>
            </p:cNvPr>
            <p:cNvSpPr/>
            <p:nvPr/>
          </p:nvSpPr>
          <p:spPr>
            <a:xfrm>
              <a:off x="437556" y="248143"/>
              <a:ext cx="850564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a.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vẻ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ngoài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thế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nào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5" name="矩形 8">
              <a:extLst>
                <a:ext uri="{FF2B5EF4-FFF2-40B4-BE49-F238E27FC236}">
                  <a16:creationId xmlns:a16="http://schemas.microsoft.com/office/drawing/2014/main" id="{D97AFF8F-506F-4519-A1B5-52D97C6C130F}"/>
                </a:ext>
              </a:extLst>
            </p:cNvPr>
            <p:cNvSpPr/>
            <p:nvPr/>
          </p:nvSpPr>
          <p:spPr>
            <a:xfrm>
              <a:off x="428031" y="777275"/>
              <a:ext cx="837551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b.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Hằng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giúp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sinh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việc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gì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6" name="矩形 8">
              <a:extLst>
                <a:ext uri="{FF2B5EF4-FFF2-40B4-BE49-F238E27FC236}">
                  <a16:creationId xmlns:a16="http://schemas.microsoft.com/office/drawing/2014/main" id="{BEF69370-038A-4CCC-B259-2DF7CD5468DF}"/>
                </a:ext>
              </a:extLst>
            </p:cNvPr>
            <p:cNvSpPr/>
            <p:nvPr/>
          </p:nvSpPr>
          <p:spPr>
            <a:xfrm>
              <a:off x="408981" y="1343000"/>
              <a:ext cx="850564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c.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khai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tiếng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báo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hiệu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điều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gì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2591" y="2148410"/>
              <a:ext cx="7416000" cy="25430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69285" y="1084721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89956" y="40054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883" y="2268572"/>
            <a:ext cx="699135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1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9974" y="454230"/>
            <a:ext cx="87451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2824" y="1191354"/>
            <a:ext cx="87451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896" y="2268572"/>
            <a:ext cx="5711934" cy="257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7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204093" y="30193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63800" y="1070424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797" y="2527021"/>
            <a:ext cx="6622888" cy="248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5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69717" y="41320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t-1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3503" y="548640"/>
            <a:ext cx="8474994" cy="4594860"/>
          </a:xfrm>
          <a:prstGeom prst="rect">
            <a:avLst/>
          </a:prstGeom>
        </p:spPr>
      </p:pic>
      <p:pic>
        <p:nvPicPr>
          <p:cNvPr id="5" name="chu T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37246" y="548640"/>
            <a:ext cx="4321743" cy="448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86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1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69717" y="79820"/>
            <a:ext cx="27678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>
                <a:solidFill>
                  <a:srgbClr val="4CA420"/>
                </a:solidFill>
                <a:latin typeface="HP001 4 hàng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</a:t>
            </a:r>
            <a:endParaRPr lang="zh-CN" altLang="en-US" sz="3200" b="1" dirty="0">
              <a:solidFill>
                <a:srgbClr val="4CA420"/>
              </a:solidFill>
              <a:latin typeface="HP001 4 hàng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r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510" y="664594"/>
            <a:ext cx="7570218" cy="4478905"/>
          </a:xfrm>
          <a:prstGeom prst="rect">
            <a:avLst/>
          </a:prstGeom>
        </p:spPr>
      </p:pic>
      <p:pic>
        <p:nvPicPr>
          <p:cNvPr id="6" name="chu R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70470" y="249530"/>
            <a:ext cx="5038775" cy="489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8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84221" y="1498077"/>
            <a:ext cx="90597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H</a:t>
            </a:r>
            <a:r>
              <a:rPr lang="en-US" altLang="zh-CN" sz="40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ằng </a:t>
            </a:r>
            <a:r>
              <a:rPr lang="en-US" altLang="zh-CN" sz="4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40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</a:t>
            </a:r>
            <a:r>
              <a:rPr lang="en-US" altLang="zh-CN" sz="4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4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4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40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học sinh ra vào lớp đúng giờ</a:t>
            </a:r>
            <a:r>
              <a:rPr lang="en-US" altLang="zh-CN" sz="40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40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9049" y="3645423"/>
            <a:ext cx="782308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</a:pPr>
            <a:endParaRPr lang="en-US" sz="20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776096" y="1120439"/>
            <a:ext cx="8121852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947542" y="1120440"/>
            <a:ext cx="768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45915" y="2473724"/>
            <a:ext cx="89980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Năm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háo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hức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chờ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776096" y="1097877"/>
            <a:ext cx="3313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4384902" y="2571748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(…)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04 0.00895 L 0.3125 0.2722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1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887" t="63491"/>
          <a:stretch/>
        </p:blipFill>
        <p:spPr>
          <a:xfrm>
            <a:off x="4181059" y="2723323"/>
            <a:ext cx="4575315" cy="1646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ounded Rectangle 1"/>
          <p:cNvSpPr/>
          <p:nvPr/>
        </p:nvSpPr>
        <p:spPr>
          <a:xfrm>
            <a:off x="1510747" y="678825"/>
            <a:ext cx="5546035" cy="733420"/>
          </a:xfrm>
          <a:prstGeom prst="roundRect">
            <a:avLst/>
          </a:prstGeom>
          <a:ln w="38100">
            <a:solidFill>
              <a:srgbClr val="EF2A1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112062" y="713986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xếp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427880" y="704047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gấp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sách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3336" r="32497" b="33266"/>
          <a:stretch/>
        </p:blipFill>
        <p:spPr>
          <a:xfrm>
            <a:off x="351178" y="1478948"/>
            <a:ext cx="3932586" cy="2073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Pict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66" y="757238"/>
            <a:ext cx="8180524" cy="311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09754" y="155800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852747" y="1362087"/>
            <a:ext cx="80231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gần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gũi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zh-CN" altLang="en-US" sz="3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094289" y="1976941"/>
            <a:ext cx="21673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82167" y="101752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582167" y="782301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quen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nhất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784" y="1859519"/>
            <a:ext cx="7956000" cy="260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12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1D3652-39F6-4D14-852B-9FB4C0EEA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9126820" cy="3917783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11233A3-614D-4361-BBB3-7AEBB94D092E}"/>
              </a:ext>
            </a:extLst>
          </p:cNvPr>
          <p:cNvSpPr/>
          <p:nvPr/>
        </p:nvSpPr>
        <p:spPr>
          <a:xfrm>
            <a:off x="768526" y="1182495"/>
            <a:ext cx="80231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3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3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3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3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0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-Rounded" panose="020B0500000000000000" pitchFamily="34" charset="-93"/>
                <a:sym typeface="+mn-lt"/>
              </a:rPr>
              <a:t>. trống </a:t>
            </a:r>
            <a:r>
              <a:rPr lang="en-US" altLang="zh-CN" sz="3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3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-Rounded" panose="020B0500000000000000" pitchFamily="34" charset="-93"/>
                <a:sym typeface="+mn-lt"/>
              </a:rPr>
              <a:t>gần</a:t>
            </a:r>
            <a:r>
              <a:rPr lang="en-US" altLang="zh-CN" sz="3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-Rounded" panose="020B0500000000000000" pitchFamily="34" charset="-93"/>
                <a:sym typeface="+mn-lt"/>
              </a:rPr>
              <a:t>gũi</a:t>
            </a:r>
            <a:r>
              <a:rPr lang="en-US" altLang="zh-CN" sz="3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-Rounded" panose="020B0500000000000000" pitchFamily="34" charset="-93"/>
                <a:sym typeface="+mn-lt"/>
              </a:rPr>
              <a:t>. </a:t>
            </a:r>
            <a:endParaRPr lang="zh-CN" altLang="en-US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P001" panose="020B0603050302020204" pitchFamily="34" charset="0"/>
              <a:ea typeface="HP001" panose="020B0603050302020204" pitchFamily="34" charset="0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8381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279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73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527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81154" y="1854381"/>
            <a:ext cx="8505646" cy="1077218"/>
          </a:xfrm>
          <a:prstGeom prst="rect">
            <a:avLst/>
          </a:prstGeom>
          <a:solidFill>
            <a:srgbClr val="B8E67A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hoặc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chứa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ang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an, au,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ao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4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 và giải câu đố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883485" y="1828316"/>
            <a:ext cx="17296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Bảng</a:t>
            </a:r>
            <a:r>
              <a:rPr lang="en-GB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0" y="821258"/>
            <a:ext cx="678777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đen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endParaRPr lang="en-GB" altLang="zh-CN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phấn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trắng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endParaRPr lang="en-GB" altLang="zh-CN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(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?)</a:t>
            </a:r>
          </a:p>
          <a:p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215426" y="2586102"/>
            <a:ext cx="67877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“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endParaRPr lang="en-GB" altLang="zh-CN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ngay</a:t>
            </a:r>
            <a:endParaRPr lang="en-GB" altLang="zh-CN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(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?)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56660" y="100753"/>
            <a:ext cx="33825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 và giải câu đố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873546" y="3570987"/>
            <a:ext cx="25620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GB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788843" y="276509"/>
            <a:ext cx="678777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bằng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gỗ</a:t>
            </a:r>
            <a:endParaRPr lang="en-GB" altLang="zh-CN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bằng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</a:t>
            </a:r>
          </a:p>
          <a:p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Hễ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endParaRPr lang="en-GB" altLang="zh-CN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kêu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</a:t>
            </a:r>
          </a:p>
          <a:p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endParaRPr lang="en-GB" altLang="zh-CN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Tiễn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endParaRPr lang="en-GB" altLang="zh-CN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hè</a:t>
            </a:r>
            <a:endParaRPr lang="en-GB" altLang="zh-CN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đánh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(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?)</a:t>
            </a:r>
          </a:p>
          <a:p>
            <a:pPr lvl="0"/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</a:t>
            </a:r>
          </a:p>
          <a:p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826156" y="3664166"/>
            <a:ext cx="2705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558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262647" y="1239118"/>
            <a:ext cx="732492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GB" altLang="zh-CN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GB" altLang="zh-CN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GB" altLang="zh-CN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bốn</a:t>
            </a:r>
            <a:r>
              <a:rPr lang="en-GB" altLang="zh-CN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endParaRPr lang="en-GB" altLang="zh-CN" sz="36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GB" altLang="zh-CN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GB" altLang="zh-CN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kết</a:t>
            </a:r>
            <a:r>
              <a:rPr lang="en-GB" altLang="zh-CN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GB" altLang="zh-CN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GB" altLang="zh-CN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endParaRPr lang="en-GB" altLang="zh-CN" sz="36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r"/>
            <a:r>
              <a:rPr lang="en-GB" altLang="zh-CN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?)</a:t>
            </a:r>
            <a:endParaRPr lang="zh-CN" altLang="en-US" sz="36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459338" y="2402227"/>
            <a:ext cx="2705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GB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ghế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564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Hành trang số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8773" y="-710942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69936" y="4338213"/>
            <a:ext cx="1876676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0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88730" y="1431641"/>
            <a:ext cx="3988342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5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84051" y="1431641"/>
            <a:ext cx="2354094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54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eng</a:t>
            </a:r>
            <a:endParaRPr lang="en-US" sz="5400" b="1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421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Hành trang số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8773" y="-710942"/>
            <a:ext cx="609600" cy="609600"/>
          </a:xfrm>
          <a:prstGeom prst="rect">
            <a:avLst/>
          </a:prstGeom>
        </p:spPr>
      </p:pic>
      <p:sp>
        <p:nvSpPr>
          <p:cNvPr id="5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12522" y="417425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3775372" y="442103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6855166" y="873321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5431341" y="126323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655548" y="212840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42067" y="248855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76626" y="3480400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800919" y="382505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1690425" y="873322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8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32689" y="4339112"/>
            <a:ext cx="1721796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54485" y="3034652"/>
            <a:ext cx="680936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4928681" y="3048546"/>
            <a:ext cx="1287294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11430" y="3836732"/>
            <a:ext cx="1721796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39063" y="3860577"/>
            <a:ext cx="1721796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65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64976" y="548182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4976" y="1534299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4000" b="1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4000" b="1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64976" y="2376981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4000" b="1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64975" y="3264487"/>
            <a:ext cx="3192389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4000" b="1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73937" y="4044417"/>
            <a:ext cx="3192389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4000" b="1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993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1145</TotalTime>
  <Words>1467</Words>
  <Application>Microsoft Office PowerPoint</Application>
  <PresentationFormat>On-screen Show (16:9)</PresentationFormat>
  <Paragraphs>155</Paragraphs>
  <Slides>41</Slides>
  <Notes>11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DFPOP1-W9</vt:lpstr>
      <vt:lpstr>Arial</vt:lpstr>
      <vt:lpstr>Times New Roman</vt:lpstr>
      <vt:lpstr>Arial-Rounded</vt:lpstr>
      <vt:lpstr>HL Hoctro</vt:lpstr>
      <vt:lpstr>Calibri</vt:lpstr>
      <vt:lpstr>HP001 4 hàng</vt:lpstr>
      <vt:lpstr>HP001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Bui Thuy</cp:lastModifiedBy>
  <cp:revision>77</cp:revision>
  <dcterms:created xsi:type="dcterms:W3CDTF">2020-08-13T09:19:08Z</dcterms:created>
  <dcterms:modified xsi:type="dcterms:W3CDTF">2022-03-02T08:49:30Z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